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792" y="-10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D4DE-EDD2-4433-BB89-BB46ACAD380E}" type="datetimeFigureOut">
              <a:rPr lang="en-GB" smtClean="0"/>
              <a:t>28/05/20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mRdavbBf2Gs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do nutrients affect plant growth?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776647" y="5356889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17511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2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</Words>
  <Application>Microsoft Macintosh PowerPoint</Application>
  <PresentationFormat>Custom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affect plant growth?</dc:title>
  <dc:creator>Jennie Devine</dc:creator>
  <cp:lastModifiedBy>Kelly Monk</cp:lastModifiedBy>
  <cp:revision>3</cp:revision>
  <dcterms:created xsi:type="dcterms:W3CDTF">2020-04-14T08:44:23Z</dcterms:created>
  <dcterms:modified xsi:type="dcterms:W3CDTF">2020-05-28T18:25:30Z</dcterms:modified>
</cp:coreProperties>
</file>